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29" r:id="rId2"/>
    <p:sldId id="730" r:id="rId3"/>
    <p:sldId id="731" r:id="rId4"/>
    <p:sldId id="732" r:id="rId5"/>
    <p:sldId id="733" r:id="rId6"/>
    <p:sldId id="734" r:id="rId7"/>
    <p:sldId id="735" r:id="rId8"/>
    <p:sldId id="736" r:id="rId9"/>
    <p:sldId id="73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276. HIAH OM ING, KEI HONG SAWL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Here Am I, Send Me</a:t>
            </a:r>
          </a:p>
          <a:p>
            <a:r>
              <a:rPr lang="en-US" sz="1500" dirty="0"/>
              <a:t>Isa. 6:8</a:t>
            </a:r>
          </a:p>
          <a:p>
            <a:r>
              <a:rPr lang="en-US" sz="1500" dirty="0"/>
              <a:t>Daniel March, 1816-1909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35453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Anvuite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Buhphalte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68021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414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bangkua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265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Meigongnu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97690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mi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bang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4003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8400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lo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7365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manlang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0453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276. HIAH OM ING, KEI HONG SAWL IN</vt:lpstr>
      <vt:lpstr>1 </vt:lpstr>
      <vt:lpstr>PowerPoint Presentation</vt:lpstr>
      <vt:lpstr>2 </vt:lpstr>
      <vt:lpstr>PowerPoint Presentation</vt:lpstr>
      <vt:lpstr>3 </vt:lpstr>
      <vt:lpstr> </vt:lpstr>
      <vt:lpstr>4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2018-12-14T14:52:05Z</dcterms:modified>
</cp:coreProperties>
</file>